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23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328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668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5008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852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2228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278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659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33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57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44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42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574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10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38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63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115EE2E-8445-4987-99D7-F9070CD035D3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7869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7694" y="2333366"/>
            <a:ext cx="8001000" cy="297180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Отчет об исполнении плана мероприятий по противодействию коррупции </a:t>
            </a:r>
            <a:br>
              <a:rPr lang="ru-RU" dirty="0" smtClean="0"/>
            </a:br>
            <a:r>
              <a:rPr lang="ru-RU" dirty="0" smtClean="0"/>
              <a:t>МАУ </a:t>
            </a:r>
            <a:r>
              <a:rPr lang="ru-RU" dirty="0" smtClean="0"/>
              <a:t>ДО «СШ </a:t>
            </a:r>
            <a:r>
              <a:rPr lang="ru-RU" dirty="0" smtClean="0"/>
              <a:t>единоборств» на 2022-2024 годы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037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200" dirty="0"/>
              <a:t>Приказом от 11.07.2022 №34 назначено должностное лицо, ответственное за профилактику коррупционных и иных правонарушений.</a:t>
            </a:r>
            <a:br>
              <a:rPr lang="ru-RU" sz="1200" dirty="0"/>
            </a:br>
            <a:r>
              <a:rPr lang="ru-RU" sz="1200" dirty="0"/>
              <a:t>Организовано сотрудничество организации с правоохранительными органами.</a:t>
            </a:r>
            <a:br>
              <a:rPr lang="ru-RU" sz="1200" dirty="0"/>
            </a:br>
            <a:r>
              <a:rPr lang="ru-RU" sz="1200" dirty="0"/>
              <a:t>Приказом от 10.01.2022 №4/2 приняты кодекс этики и служебного поведения работников организации, положение о комиссии по соблюдению требований к служебному поведению и урегулированию конфликта интересов, положение о конфликте интересов. </a:t>
            </a:r>
            <a:br>
              <a:rPr lang="ru-RU" sz="1200" dirty="0"/>
            </a:b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Мониторинг выполнения требований ст. 13.3 Федерального закона от 25.12.2008 №273-ФЗ «О противодействии коррупции» в учреждении</a:t>
            </a:r>
          </a:p>
        </p:txBody>
      </p:sp>
    </p:spTree>
    <p:extLst>
      <p:ext uri="{BB962C8B-B14F-4D97-AF65-F5344CB8AC3E}">
        <p14:creationId xmlns:p14="http://schemas.microsoft.com/office/powerpoint/2010/main" val="1215843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Уведомления о фактах обращения в целях склонения работника МАУ </a:t>
            </a:r>
            <a:r>
              <a:rPr lang="ru-RU" sz="1200" dirty="0" smtClean="0"/>
              <a:t>ДО «СШ </a:t>
            </a:r>
            <a:r>
              <a:rPr lang="ru-RU" sz="1200" dirty="0"/>
              <a:t>единоборств» к совершению коррупционных правонарушений за отчетный период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Регистрация и проведение проверки по поступившему работодателю уведомлению о фактах обращения в целях склонения работника МАУ </a:t>
            </a:r>
            <a:r>
              <a:rPr lang="ru-RU" dirty="0" smtClean="0"/>
              <a:t>ДО «СШ </a:t>
            </a:r>
            <a:r>
              <a:rPr lang="ru-RU" dirty="0"/>
              <a:t>единоборств» к совершению коррупционных правонарушений</a:t>
            </a:r>
          </a:p>
        </p:txBody>
      </p:sp>
    </p:spTree>
    <p:extLst>
      <p:ext uri="{BB962C8B-B14F-4D97-AF65-F5344CB8AC3E}">
        <p14:creationId xmlns:p14="http://schemas.microsoft.com/office/powerpoint/2010/main" val="1318821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Уведомления работодателя работником МАУ </a:t>
            </a:r>
            <a:r>
              <a:rPr lang="ru-RU" sz="1200" dirty="0" smtClean="0"/>
              <a:t>ДО «СШ </a:t>
            </a:r>
            <a:r>
              <a:rPr lang="ru-RU" sz="1200" dirty="0"/>
              <a:t>единоборств» о возникновении конфликта интересов или возможности его возникновения, проведения проверки, а также принятие мер по предотвращению или урегулированию конфликта интересов за отчетный период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Регистрация уведомления работодателя работником </a:t>
            </a:r>
            <a:r>
              <a:rPr lang="ru-RU" dirty="0" smtClean="0"/>
              <a:t>МАУ ДО </a:t>
            </a:r>
            <a:r>
              <a:rPr lang="ru-RU" dirty="0"/>
              <a:t>«СШ единоборств» о возникновении конфликта интересов или возможности его возникновения, проведения проверки, а также принятие мер по предотвращению или урегулированию конфликта интересов</a:t>
            </a:r>
          </a:p>
        </p:txBody>
      </p:sp>
    </p:spTree>
    <p:extLst>
      <p:ext uri="{BB962C8B-B14F-4D97-AF65-F5344CB8AC3E}">
        <p14:creationId xmlns:p14="http://schemas.microsoft.com/office/powerpoint/2010/main" val="793974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Заявления, обращения граждан и организаций на предмет наличия в них информации о фактах коррупции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Анализ заявлений, обращений граждан и организаций на предмет наличия в них информации о фактах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1146769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Отчеты за 1, 2, 3, 4 квартал 2023 года направлены в МКУ «УСМ ГО Верхняя Пышма» (обращений не поступало) 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Направление анализа обращений граждан и организаций по фактам коррупции в МКУ «УСМ ГО Верхняя Пышма»</a:t>
            </a:r>
          </a:p>
        </p:txBody>
      </p:sp>
    </p:spTree>
    <p:extLst>
      <p:ext uri="{BB962C8B-B14F-4D97-AF65-F5344CB8AC3E}">
        <p14:creationId xmlns:p14="http://schemas.microsoft.com/office/powerpoint/2010/main" val="4231843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Обращений правоохранительных, контрольных и надзорных органов по вопросам нарушения законодательства в области противодействия коррупции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Анализ результатов рассмотрения обращений правоохранительных, контрольных и надзорных органов по вопросам нарушения законодательства в области противодействия коррупции </a:t>
            </a:r>
          </a:p>
        </p:txBody>
      </p:sp>
    </p:spTree>
    <p:extLst>
      <p:ext uri="{BB962C8B-B14F-4D97-AF65-F5344CB8AC3E}">
        <p14:creationId xmlns:p14="http://schemas.microsoft.com/office/powerpoint/2010/main" val="183404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Жалоб и обращений граждан, поступающих через системы общего пользования (почтовый, электронные адреса, телефон) на действия (бездействия) руководителя и сотрудников МАУ </a:t>
            </a:r>
            <a:r>
              <a:rPr lang="ru-RU" sz="1200" dirty="0" smtClean="0"/>
              <a:t>до «СШ </a:t>
            </a:r>
            <a:r>
              <a:rPr lang="ru-RU" sz="1200" dirty="0"/>
              <a:t>единоборств» с точки зрения наличия сведений о фактах коррупции и организации их проверки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Осуществление экспертизы жалоб и обращений граждан, поступающих через системы общего пользования (почтовый, электронные адреса, телефон) на действия (бездействия) руководителя и сотрудников МАУ </a:t>
            </a:r>
            <a:r>
              <a:rPr lang="ru-RU" dirty="0" smtClean="0"/>
              <a:t>ДО «СШ </a:t>
            </a:r>
            <a:r>
              <a:rPr lang="ru-RU" dirty="0"/>
              <a:t>единоборств» с точки зрения наличия сведений о фактах коррупции и организации их проверки</a:t>
            </a:r>
          </a:p>
        </p:txBody>
      </p:sp>
    </p:spTree>
    <p:extLst>
      <p:ext uri="{BB962C8B-B14F-4D97-AF65-F5344CB8AC3E}">
        <p14:creationId xmlns:p14="http://schemas.microsoft.com/office/powerpoint/2010/main" val="1413793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На стендах и официальном сайте Учреждения размещены материалы по антикоррупционному просвещению </a:t>
            </a:r>
            <a:r>
              <a:rPr lang="ru-RU" sz="1200" dirty="0" smtClean="0"/>
              <a:t>(7 </a:t>
            </a:r>
            <a:r>
              <a:rPr lang="ru-RU" sz="1200" dirty="0"/>
              <a:t>памяток https://edinoborstva-vp.uralschool.ru/?section_id=22)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Размещение на сайте и стендах учреждения материалов по антикоррупционному просвещению сотрудников, занимающихся и их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1297022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Директором учреждения представлены сведения о своих доходах, расходах, об имуществе и обязательствах имущественного характера своих супруги (супруга) и несовершеннолетних детей в соответствии с законодательством в Управление делами администрации городского округа Верхняя Пышма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Предоставление директором учреждения сведений о своих доходах, расходах, об имуществе и обязательствах имущественного характера своих супруги (супруга) и несовершеннолетних детей в соответствии с законодательством в Управление делами администрации городского округа Верхняя Пышма</a:t>
            </a:r>
          </a:p>
        </p:txBody>
      </p:sp>
    </p:spTree>
    <p:extLst>
      <p:ext uri="{BB962C8B-B14F-4D97-AF65-F5344CB8AC3E}">
        <p14:creationId xmlns:p14="http://schemas.microsoft.com/office/powerpoint/2010/main" val="3463088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За </a:t>
            </a:r>
            <a:r>
              <a:rPr lang="ru-RU" sz="1200" dirty="0" smtClean="0"/>
              <a:t>2023 </a:t>
            </a:r>
            <a:r>
              <a:rPr lang="ru-RU" sz="1200" dirty="0"/>
              <a:t>год случаев несоблюдения запретов, ограничений, требований по противодействию коррупции, в том числе наличия конфликта интересов в Учреждении не было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Обеспечение контроля за применением предусмотренных законодательством мер юридической ответственности в каждом случае несоблюдения запретов, ограничений и требований по противодействию коррупции, в том числе мер по предотвращению и (или) урегулированию конфликта интересов</a:t>
            </a:r>
          </a:p>
        </p:txBody>
      </p:sp>
    </p:spTree>
    <p:extLst>
      <p:ext uri="{BB962C8B-B14F-4D97-AF65-F5344CB8AC3E}">
        <p14:creationId xmlns:p14="http://schemas.microsoft.com/office/powerpoint/2010/main" val="3300006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200" dirty="0"/>
              <a:t>Мониторинг изменений законодательства Российской Федерации в сфере противодействия коррупции осуществляется в постоянном режиме. </a:t>
            </a:r>
            <a:br>
              <a:rPr lang="ru-RU" sz="1200" dirty="0"/>
            </a:br>
            <a:r>
              <a:rPr lang="ru-RU" sz="1200" dirty="0"/>
              <a:t>В 2023 году мониторинг осуществлен в отношении 1 Федерального закона, 5 Указов Президента Российской Федерации, в сфере противодействия коррупции, Методические рекомендации</a:t>
            </a:r>
            <a:br>
              <a:rPr lang="ru-RU" sz="1200" dirty="0"/>
            </a:br>
            <a:r>
              <a:rPr lang="ru-RU" sz="1200" dirty="0"/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2023 году (за отчетный 2022 год)</a:t>
            </a:r>
            <a:br>
              <a:rPr lang="ru-RU" sz="1200" dirty="0"/>
            </a:br>
            <a:r>
              <a:rPr lang="ru-RU" sz="1200" dirty="0"/>
              <a:t>(утв. Министерством труда и социальной защиты РФ, по состоянию на 3 марта 2023 г</a:t>
            </a:r>
            <a:r>
              <a:rPr lang="ru-RU" sz="1200" dirty="0" smtClean="0"/>
              <a:t>.).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Мониторинг изменений законодательства в сфере противодействия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2755942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21.12.2023 </a:t>
            </a:r>
            <a:r>
              <a:rPr lang="ru-RU" sz="1200" dirty="0"/>
              <a:t>проведены просветительские мероприятия с сотрудниками по формированию у работников учреждения отрицательного отношения к коррупции, а также к дарению подарков в связи с их должностным положением или в связи с исполнением ими должностных обязанностей, разъяснению ответственности за преступления коррупционной направленности в виде ознакомления с памяткой по противодействию коррупции «Ответственность за преступления коррупционной направленности»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Проведение мероприятий по формированию у работников учреждения отрицательного отношения к коррупции, а также к дарению подарков в связи с их должностным положением или в связи с исполнением ими должностных обязанностей</a:t>
            </a:r>
          </a:p>
        </p:txBody>
      </p:sp>
    </p:spTree>
    <p:extLst>
      <p:ext uri="{BB962C8B-B14F-4D97-AF65-F5344CB8AC3E}">
        <p14:creationId xmlns:p14="http://schemas.microsoft.com/office/powerpoint/2010/main" val="1576610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01.11.2023 оформление в Учреждении стенда к Международному дню борьбы с коррупцией. Распространение тематических памяток «Противодействие коррупции в спорте», «Что нужно знать о коррупции». </a:t>
            </a:r>
            <a:r>
              <a:rPr lang="ru-RU" sz="1200" dirty="0" smtClean="0"/>
              <a:t>В декабре 2023 года проведен конкурс рисунков «Скажи </a:t>
            </a:r>
            <a:r>
              <a:rPr lang="ru-RU" sz="1200" dirty="0"/>
              <a:t>коррупции нет</a:t>
            </a:r>
            <a:r>
              <a:rPr lang="ru-RU" sz="1200" dirty="0" smtClean="0"/>
              <a:t>».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проведения (участия в проведении) мероприятий, посвященных Международному дню борьбы с коррупцией</a:t>
            </a:r>
          </a:p>
        </p:txBody>
      </p:sp>
    </p:spTree>
    <p:extLst>
      <p:ext uri="{BB962C8B-B14F-4D97-AF65-F5344CB8AC3E}">
        <p14:creationId xmlns:p14="http://schemas.microsoft.com/office/powerpoint/2010/main" val="1908942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30.06.2023 направлен отчет о результатах выполнения плана мероприятий по противодействию коррупции на 2022-2024 гг. за 1 полугодие 2023 года в МКУ «УСМ ГО Верхняя Пышма»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 smtClean="0"/>
              <a:t>12.01.2024 </a:t>
            </a:r>
            <a:r>
              <a:rPr lang="ru-RU" sz="1200" dirty="0"/>
              <a:t>направлен отчет о результатах выполнения плана мероприятий по противодействию коррупции на 2022-2024 гг. за 2 полугодие </a:t>
            </a:r>
            <a:r>
              <a:rPr lang="ru-RU" sz="1200" dirty="0" smtClean="0"/>
              <a:t>2023 </a:t>
            </a:r>
            <a:r>
              <a:rPr lang="ru-RU" sz="1200" dirty="0"/>
              <a:t>года в МКУ «УСМ ГО Верхняя Пышма»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Предоставление в МКУ «УСМ ГО Верхняя Пышма» отчета о результатах выполнения плана мероприятий по противодействию коррупции на 2022-2024 гг.</a:t>
            </a:r>
          </a:p>
        </p:txBody>
      </p:sp>
    </p:spTree>
    <p:extLst>
      <p:ext uri="{BB962C8B-B14F-4D97-AF65-F5344CB8AC3E}">
        <p14:creationId xmlns:p14="http://schemas.microsoft.com/office/powerpoint/2010/main" val="2662518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Внесение изменений в план мероприятий Учреждения по противодействию коррупции на 2022-2024 гг. не требовалось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Корректировка плана мероприятий Учреждения по противодействию коррупции на 2022-2024 гг.</a:t>
            </a:r>
          </a:p>
        </p:txBody>
      </p:sp>
    </p:spTree>
    <p:extLst>
      <p:ext uri="{BB962C8B-B14F-4D97-AF65-F5344CB8AC3E}">
        <p14:creationId xmlns:p14="http://schemas.microsoft.com/office/powerpoint/2010/main" val="19898083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На личный прием граждан администрацией МАУ </a:t>
            </a:r>
            <a:r>
              <a:rPr lang="ru-RU" sz="1200" dirty="0" smtClean="0"/>
              <a:t>ДО «СШ </a:t>
            </a:r>
            <a:r>
              <a:rPr lang="ru-RU" sz="1200" dirty="0"/>
              <a:t>единоборств» граждане не приходили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личного приема граждан администрацией </a:t>
            </a:r>
            <a:r>
              <a:rPr lang="ru-RU" dirty="0" smtClean="0"/>
              <a:t>МАУ ДО </a:t>
            </a:r>
            <a:r>
              <a:rPr lang="ru-RU" dirty="0"/>
              <a:t>«СШ единоборств»</a:t>
            </a:r>
          </a:p>
        </p:txBody>
      </p:sp>
    </p:spTree>
    <p:extLst>
      <p:ext uri="{BB962C8B-B14F-4D97-AF65-F5344CB8AC3E}">
        <p14:creationId xmlns:p14="http://schemas.microsoft.com/office/powerpoint/2010/main" val="3157769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Информация размещена в разделе «Противодействие коррупции» на официальном сайте учреждения</a:t>
            </a:r>
            <a:br>
              <a:rPr lang="ru-RU" sz="1200" dirty="0"/>
            </a:br>
            <a:r>
              <a:rPr lang="ru-RU" sz="1200" dirty="0"/>
              <a:t>ttps://edinoborstva-vp.uralschool.ru/?section_id=14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Размещение информации в разделе «Противодействие коррупции»</a:t>
            </a:r>
          </a:p>
        </p:txBody>
      </p:sp>
    </p:spTree>
    <p:extLst>
      <p:ext uri="{BB962C8B-B14F-4D97-AF65-F5344CB8AC3E}">
        <p14:creationId xmlns:p14="http://schemas.microsoft.com/office/powerpoint/2010/main" val="391795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С учетом результатов мониторинга внесены изменения в приказ от 24.12.2021 года № 11 «О создании комиссии по противодействию коррупции в муниципальном автономном учреждении «Спортивная школа единоборств» приказом от 06.02.2023 № 13. 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Приведение в соответствие с действующим законодательством ранее изданных локальных правовых актов</a:t>
            </a:r>
          </a:p>
        </p:txBody>
      </p:sp>
    </p:spTree>
    <p:extLst>
      <p:ext uri="{BB962C8B-B14F-4D97-AF65-F5344CB8AC3E}">
        <p14:creationId xmlns:p14="http://schemas.microsoft.com/office/powerpoint/2010/main" val="2437897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Внесение изменений в План мероприятий по противодействию коррупции в МАУ ДО «СШ единоборств» на 2022 – 2024 годы не требовалось.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Разработка и утверждение изменений в План мероприятий по противодействию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1506494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За отчетный период в учреждении коррупционные нарушения отсутствуют. Необходимости взаимодействия не </a:t>
            </a:r>
            <a:r>
              <a:rPr lang="ru-RU" sz="1200" dirty="0" smtClean="0"/>
              <a:t>было.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взаимодействия с подразделениями правоохранительных органов, занимающихся вопросами противодействия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824938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На часть нежилого помещения площадью 176,07 </a:t>
            </a:r>
            <a:r>
              <a:rPr lang="ru-RU" sz="1200" dirty="0" err="1"/>
              <a:t>кв.м</a:t>
            </a:r>
            <a:r>
              <a:rPr lang="ru-RU" sz="1200" dirty="0"/>
              <a:t>., переданного по договору оперативного управления Учреждению, заключен договор аренды № 1/2022 от 07.12.2022 - соответствует правовым нормам.</a:t>
            </a:r>
            <a:br>
              <a:rPr lang="ru-RU" sz="1200" dirty="0"/>
            </a:br>
            <a:r>
              <a:rPr lang="ru-RU" sz="1200" dirty="0"/>
              <a:t>На часть нежилого помещения площадью 1,82 </a:t>
            </a:r>
            <a:r>
              <a:rPr lang="ru-RU" sz="1200" dirty="0" err="1"/>
              <a:t>кв.м</a:t>
            </a:r>
            <a:r>
              <a:rPr lang="ru-RU" sz="1200" dirty="0"/>
              <a:t>., переданного по договору оперативного управления Учреждению, заключен договор аренды № 1/2023 от 01.03.2023 - соответствует правовым нормам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Осуществление контроля за обоснованностью и законностью передачи в аренду, безвозмездное пользование недвижимого имущества, закрепленного за учреждением</a:t>
            </a:r>
          </a:p>
        </p:txBody>
      </p:sp>
    </p:spTree>
    <p:extLst>
      <p:ext uri="{BB962C8B-B14F-4D97-AF65-F5344CB8AC3E}">
        <p14:creationId xmlns:p14="http://schemas.microsoft.com/office/powerpoint/2010/main" val="184132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Контроль проведен директором учреждения 10-15.04.2023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Соблюдений условий, процедур и механизмов закупок</a:t>
            </a:r>
          </a:p>
        </p:txBody>
      </p:sp>
    </p:spTree>
    <p:extLst>
      <p:ext uri="{BB962C8B-B14F-4D97-AF65-F5344CB8AC3E}">
        <p14:creationId xmlns:p14="http://schemas.microsoft.com/office/powerpoint/2010/main" val="1314164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За консультированием по вопросам применения (соблюдения) антикоррупционного законодательства никто из работников не обращался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индивидуального консультирования работников по вопросам применения (соблюдения) антикоррупционного законодательства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3817035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28.06.2023 Анализ качества предоставляемых услуг учреждением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Обеспечение контроля за полнотой и качеством предоставления платных, спортивных, образовательных услуг в учреждении</a:t>
            </a:r>
          </a:p>
        </p:txBody>
      </p:sp>
    </p:spTree>
    <p:extLst>
      <p:ext uri="{BB962C8B-B14F-4D97-AF65-F5344CB8AC3E}">
        <p14:creationId xmlns:p14="http://schemas.microsoft.com/office/powerpoint/2010/main" val="222335227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</TotalTime>
  <Words>1034</Words>
  <Application>Microsoft Office PowerPoint</Application>
  <PresentationFormat>Широкоэкранный</PresentationFormat>
  <Paragraphs>49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Century Gothic</vt:lpstr>
      <vt:lpstr>Wingdings 3</vt:lpstr>
      <vt:lpstr>Сектор</vt:lpstr>
      <vt:lpstr>Отчет об исполнении плана мероприятий по противодействию коррупции  МАУ ДО «СШ единоборств» на 2022-2024 годы</vt:lpstr>
      <vt:lpstr>Мониторинг изменений законодательства Российской Федерации в сфере противодействия коррупции осуществляется в постоянном режиме.  В 2023 году мониторинг осуществлен в отношении 1 Федерального закона, 5 Указов Президента Российской Федерации, в сфере противодействия коррупции, Методические рекомендации 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2023 году (за отчетный 2022 год) (утв. Министерством труда и социальной защиты РФ, по состоянию на 3 марта 2023 г.). </vt:lpstr>
      <vt:lpstr>С учетом результатов мониторинга внесены изменения в приказ от 24.12.2021 года № 11 «О создании комиссии по противодействию коррупции в муниципальном автономном учреждении «Спортивная школа единоборств» приказом от 06.02.2023 № 13. </vt:lpstr>
      <vt:lpstr>Внесение изменений в План мероприятий по противодействию коррупции в МАУ ДО «СШ единоборств» на 2022 – 2024 годы не требовалось.</vt:lpstr>
      <vt:lpstr>За отчетный период в учреждении коррупционные нарушения отсутствуют. Необходимости взаимодействия не было.</vt:lpstr>
      <vt:lpstr>На часть нежилого помещения площадью 176,07 кв.м., переданного по договору оперативного управления Учреждению, заключен договор аренды № 1/2022 от 07.12.2022 - соответствует правовым нормам. На часть нежилого помещения площадью 1,82 кв.м., переданного по договору оперативного управления Учреждению, заключен договор аренды № 1/2023 от 01.03.2023 - соответствует правовым нормам</vt:lpstr>
      <vt:lpstr>Контроль проведен директором учреждения 10-15.04.2023</vt:lpstr>
      <vt:lpstr>За консультированием по вопросам применения (соблюдения) антикоррупционного законодательства никто из работников не обращался</vt:lpstr>
      <vt:lpstr>28.06.2023 Анализ качества предоставляемых услуг учреждением</vt:lpstr>
      <vt:lpstr>Приказом от 11.07.2022 №34 назначено должностное лицо, ответственное за профилактику коррупционных и иных правонарушений. Организовано сотрудничество организации с правоохранительными органами. Приказом от 10.01.2022 №4/2 приняты кодекс этики и служебного поведения работников организации, положение о комиссии по соблюдению требований к служебному поведению и урегулированию конфликта интересов, положение о конфликте интересов.   </vt:lpstr>
      <vt:lpstr>Уведомления о фактах обращения в целях склонения работника МАУ ДО «СШ единоборств» к совершению коррупционных правонарушений за отчетный период в Учреждение не поступало</vt:lpstr>
      <vt:lpstr>Уведомления работодателя работником МАУ ДО «СШ единоборств» о возникновении конфликта интересов или возможности его возникновения, проведения проверки, а также принятие мер по предотвращению или урегулированию конфликта интересов за отчетный период в Учреждение не поступало</vt:lpstr>
      <vt:lpstr>Заявления, обращения граждан и организаций на предмет наличия в них информации о фактах коррупции в Учреждение не поступало</vt:lpstr>
      <vt:lpstr>Отчеты за 1, 2, 3, 4 квартал 2023 года направлены в МКУ «УСМ ГО Верхняя Пышма» (обращений не поступало)  </vt:lpstr>
      <vt:lpstr>Обращений правоохранительных, контрольных и надзорных органов по вопросам нарушения законодательства в области противодействия коррупции в Учреждение не поступало</vt:lpstr>
      <vt:lpstr>Жалоб и обращений граждан, поступающих через системы общего пользования (почтовый, электронные адреса, телефон) на действия (бездействия) руководителя и сотрудников МАУ до «СШ единоборств» с точки зрения наличия сведений о фактах коррупции и организации их проверки в Учреждение не поступало</vt:lpstr>
      <vt:lpstr>На стендах и официальном сайте Учреждения размещены материалы по антикоррупционному просвещению (7 памяток https://edinoborstva-vp.uralschool.ru/?section_id=22)</vt:lpstr>
      <vt:lpstr>Директором учреждения представлены сведения о своих доходах, расходах, об имуществе и обязательствах имущественного характера своих супруги (супруга) и несовершеннолетних детей в соответствии с законодательством в Управление делами администрации городского округа Верхняя Пышма</vt:lpstr>
      <vt:lpstr>За 2023 год случаев несоблюдения запретов, ограничений, требований по противодействию коррупции, в том числе наличия конфликта интересов в Учреждении не было </vt:lpstr>
      <vt:lpstr>21.12.2023 проведены просветительские мероприятия с сотрудниками по формированию у работников учреждения отрицательного отношения к коррупции, а также к дарению подарков в связи с их должностным положением или в связи с исполнением ими должностных обязанностей, разъяснению ответственности за преступления коррупционной направленности в виде ознакомления с памяткой по противодействию коррупции «Ответственность за преступления коррупционной направленности» </vt:lpstr>
      <vt:lpstr>01.11.2023 оформление в Учреждении стенда к Международному дню борьбы с коррупцией. Распространение тематических памяток «Противодействие коррупции в спорте», «Что нужно знать о коррупции». В декабре 2023 года проведен конкурс рисунков «Скажи коррупции нет». </vt:lpstr>
      <vt:lpstr>30.06.2023 направлен отчет о результатах выполнения плана мероприятий по противодействию коррупции на 2022-2024 гг. за 1 полугодие 2023 года в МКУ «УСМ ГО Верхняя Пышма» 12.01.2024 направлен отчет о результатах выполнения плана мероприятий по противодействию коррупции на 2022-2024 гг. за 2 полугодие 2023 года в МКУ «УСМ ГО Верхняя Пышма» </vt:lpstr>
      <vt:lpstr>Внесение изменений в план мероприятий Учреждения по противодействию коррупции на 2022-2024 гг. не требовалось</vt:lpstr>
      <vt:lpstr>На личный прием граждан администрацией МАУ ДО «СШ единоборств» граждане не приходили</vt:lpstr>
      <vt:lpstr>Информация размещена в разделе «Противодействие коррупции» на официальном сайте учреждения ttps://edinoborstva-vp.uralschool.ru/?section_id=14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плана мероприятий по противодействию коррупции  МАУ «СШ единоборств» на 2022-2024 годы</dc:title>
  <dc:creator>admin</dc:creator>
  <cp:lastModifiedBy>sambo</cp:lastModifiedBy>
  <cp:revision>4</cp:revision>
  <dcterms:created xsi:type="dcterms:W3CDTF">2023-01-11T05:34:25Z</dcterms:created>
  <dcterms:modified xsi:type="dcterms:W3CDTF">2024-01-12T15:30:44Z</dcterms:modified>
</cp:coreProperties>
</file>