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23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328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668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5008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852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2228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278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6595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33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57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44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42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2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574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10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383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63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115EE2E-8445-4987-99D7-F9070CD035D3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C040619-7A93-4895-B8FE-05063242B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7869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7694" y="2333366"/>
            <a:ext cx="8001000" cy="297180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Отчет об исполнении плана мероприятий по противодействию коррупции </a:t>
            </a:r>
            <a:br>
              <a:rPr lang="ru-RU" dirty="0" smtClean="0"/>
            </a:br>
            <a:r>
              <a:rPr lang="ru-RU" dirty="0" smtClean="0"/>
              <a:t>МАУ «СШ единоборств» на 2022-2024 годы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2037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Приказом от 11.07.2022 №34 назначено должностное лицо, ответственное за профилактику коррупционных и иных правонарушений.</a:t>
            </a:r>
            <a:br>
              <a:rPr lang="ru-RU" sz="1200" dirty="0"/>
            </a:br>
            <a:r>
              <a:rPr lang="ru-RU" sz="1200" dirty="0"/>
              <a:t>Организовано сотрудничество организации с правоохранительными органами.</a:t>
            </a:r>
            <a:br>
              <a:rPr lang="ru-RU" sz="1200" dirty="0"/>
            </a:br>
            <a:r>
              <a:rPr lang="ru-RU" sz="1200" dirty="0"/>
              <a:t>Приказом от 10.01.2022 №4/2 приняты кодекс этики и служебного поведения работников организации, положение о комиссии по соблюдению требований к служебному поведению и урегулированию конфликта интересов, положение о конфликте интересов</a:t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Мониторинг выполнения требований ст. 13.3 Федерального закона от 25.12.2008 №273-ФЗ «О противодействии коррупции» в учреждении</a:t>
            </a:r>
          </a:p>
        </p:txBody>
      </p:sp>
    </p:spTree>
    <p:extLst>
      <p:ext uri="{BB962C8B-B14F-4D97-AF65-F5344CB8AC3E}">
        <p14:creationId xmlns:p14="http://schemas.microsoft.com/office/powerpoint/2010/main" val="1215843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Уведомления о фактах обращения в целях склонения работника МАУ «СШ единоборств» к совершению коррупционных правонарушений за отчетный период в Учреждение не поступало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Регистрация и проведение проверки по поступившему работодателю уведомлению о фактах обращения в целях склонения работника МАУ «СШ единоборств» к совершению коррупционных правонарушений</a:t>
            </a:r>
          </a:p>
        </p:txBody>
      </p:sp>
    </p:spTree>
    <p:extLst>
      <p:ext uri="{BB962C8B-B14F-4D97-AF65-F5344CB8AC3E}">
        <p14:creationId xmlns:p14="http://schemas.microsoft.com/office/powerpoint/2010/main" val="1318821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Уведомления работодателя работником МАУ «СШ единоборств» о возникновении конфликта интересов или возможности его возникновения, проведения проверки, а также принятие мер по предотвращению или урегулированию конфликта интересов за отчетный период в Учреждение не поступало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Регистрация уведомления работодателя работником МАУ «СШ единоборств» о возникновении конфликта интересов или возможности его возникновения, проведения проверки, а также принятие мер по предотвращению или урегулированию конфликта интересов</a:t>
            </a:r>
          </a:p>
        </p:txBody>
      </p:sp>
    </p:spTree>
    <p:extLst>
      <p:ext uri="{BB962C8B-B14F-4D97-AF65-F5344CB8AC3E}">
        <p14:creationId xmlns:p14="http://schemas.microsoft.com/office/powerpoint/2010/main" val="793974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Заявления, обращения граждан и организаций на предмет наличия в них информации о фактах коррупции в Учреждение не поступало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Анализ заявлений, обращений граждан и организаций на предмет наличия в них информации о фактах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1146769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04.04.2022 отчет за 1 квартал в МКУ «УСМ ГО Верхняя Пышма» (обращений не поступало) </a:t>
            </a:r>
            <a:br>
              <a:rPr lang="ru-RU" sz="1200" dirty="0"/>
            </a:br>
            <a:r>
              <a:rPr lang="ru-RU" sz="1200" dirty="0"/>
              <a:t>01.07.2022 отчет за 2 квартал в МКУ «УСМ ГО Верхняя Пышма» (обращений не поступало)</a:t>
            </a:r>
            <a:br>
              <a:rPr lang="ru-RU" sz="1200" dirty="0"/>
            </a:br>
            <a:r>
              <a:rPr lang="ru-RU" sz="1200" dirty="0"/>
              <a:t>01.10.2022 отчет за 3 квартал в МКУ «УСМ ГО Верхняя Пышма» (обращений не поступало)</a:t>
            </a:r>
            <a:br>
              <a:rPr lang="ru-RU" sz="1200" dirty="0"/>
            </a:br>
            <a:r>
              <a:rPr lang="ru-RU" sz="1200" dirty="0"/>
              <a:t>28.12.2022 отчет за 4 квартал в МКУ «УСМ ГО Верхняя Пышма» (обращений не поступало)</a:t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Направление анализа обращений граждан и организаций по фактам коррупции в МКУ «УСМ ГО Верхняя Пышма»</a:t>
            </a:r>
          </a:p>
        </p:txBody>
      </p:sp>
    </p:spTree>
    <p:extLst>
      <p:ext uri="{BB962C8B-B14F-4D97-AF65-F5344CB8AC3E}">
        <p14:creationId xmlns:p14="http://schemas.microsoft.com/office/powerpoint/2010/main" val="4231843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Обращений правоохранительных, контрольных и надзорных органов по вопросам нарушения законодательства в области противодействия коррупции в Учреждение не поступало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Анализ результатов рассмотрения обращений правоохранительных, контрольных и надзорных органов по вопросам нарушения законодательства в области противодействия коррупции </a:t>
            </a:r>
          </a:p>
        </p:txBody>
      </p:sp>
    </p:spTree>
    <p:extLst>
      <p:ext uri="{BB962C8B-B14F-4D97-AF65-F5344CB8AC3E}">
        <p14:creationId xmlns:p14="http://schemas.microsoft.com/office/powerpoint/2010/main" val="183404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Жалоб и обращений граждан, поступающих через системы общего пользования (почтовый, электронные адреса, телефон) на действия (бездействия) руководителя и сотрудников МАУ «СШ единоборств» с точки зрения наличия сведений о фактах коррупции и организации их проверки в Учреждение не поступало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Осуществление экспертизы жалоб и обращений граждан, поступающих через системы общего пользования (почтовый, электронные адреса, телефон) на действия (бездействия) руководителя и сотрудников МАУ «СШ единоборств» с точки зрения наличия сведений о фактах коррупции и организации их проверки</a:t>
            </a:r>
          </a:p>
        </p:txBody>
      </p:sp>
    </p:spTree>
    <p:extLst>
      <p:ext uri="{BB962C8B-B14F-4D97-AF65-F5344CB8AC3E}">
        <p14:creationId xmlns:p14="http://schemas.microsoft.com/office/powerpoint/2010/main" val="1413793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На стендах и официальном сайте Учреждения размещены материалы по антикоррупционному просвещению (5 памяток https://edinoborstva-vp.uralschool.ru/?section_id=22)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Размещение на сайте и стендах учреждения материалов по антикоррупционному просвещению сотрудников, занимающихся и их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12970226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Директором учреждения представлены сведения о своих доходах, расходах, об имуществе и обязательствах имущественного характера своих супруги (супруга) и несовершеннолетних детей в соответствии с законодательством в Управление делами администрации городского округа Верхняя Пышма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Предоставление директором учреждения сведений о своих доходах, расходах, об имуществе и обязательствах имущественного характера своих супруги (супруга) и несовершеннолетних детей в соответствии с законодательством в Управление делами администрации городского округа Верхняя Пышма</a:t>
            </a:r>
          </a:p>
        </p:txBody>
      </p:sp>
    </p:spTree>
    <p:extLst>
      <p:ext uri="{BB962C8B-B14F-4D97-AF65-F5344CB8AC3E}">
        <p14:creationId xmlns:p14="http://schemas.microsoft.com/office/powerpoint/2010/main" val="3463088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За 2022 год случаев несоблюдения запретов, ограничений, требований по противодействию коррупции, в том числе наличия конфликта интересов в Учреждении не было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Обеспечение контроля за применением предусмотренных законодательством мер юридической ответственности в каждом случае несоблюдения запретов, ограничений и требований по противодействию коррупции, в том числе мер по предотвращению и (или) урегулированию конфликта интересов</a:t>
            </a:r>
          </a:p>
        </p:txBody>
      </p:sp>
    </p:spTree>
    <p:extLst>
      <p:ext uri="{BB962C8B-B14F-4D97-AF65-F5344CB8AC3E}">
        <p14:creationId xmlns:p14="http://schemas.microsoft.com/office/powerpoint/2010/main" val="3300006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200" dirty="0"/>
              <a:t>Мониторинг изменений законодательства Российской Федерации в сфере противодействия коррупции осуществляется в постоянном режиме. </a:t>
            </a:r>
            <a:br>
              <a:rPr lang="ru-RU" sz="1200" dirty="0"/>
            </a:br>
            <a:r>
              <a:rPr lang="ru-RU" sz="1200" dirty="0"/>
              <a:t>В 2022 году мониторинг осуществлен в отношении 1 федеральный закон, 6 указов Президента Российской Федерации, методических рекомендаций</a:t>
            </a:r>
            <a:br>
              <a:rPr lang="ru-RU" sz="1200" dirty="0"/>
            </a:br>
            <a:r>
              <a:rPr lang="ru-RU" sz="1200" dirty="0"/>
              <a:t>по разработке и принятию организациями мер по предупреждению и противодействию коррупции</a:t>
            </a:r>
            <a:br>
              <a:rPr lang="ru-RU" sz="1200" dirty="0"/>
            </a:br>
            <a:r>
              <a:rPr lang="ru-RU" sz="1200" dirty="0"/>
              <a:t>(утв. Министерством труда и социальной защиты РФ) в сфере противодействия коррупции</a:t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Мониторинг изменений законодательства в сфере противодействия коррупции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59421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07-08.11.2022 проведены просветительские мероприятия с сотрудниками по формированию у работников учреждения отрицательного отношения к коррупции, а также к дарению подарков в связи с их должностным положением или в связи с исполнением ими должностных обязанностей, разъяснению ответственности за преступления коррупционной направленности в виде ознакомления с памяткой по противодействию коррупции «Ответственность за преступления коррупционной направленности»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Проведение мероприятий по формированию у работников учреждения отрицательного отношения к коррупции, а также к дарению подарков в связи с их должностным положением или в связи с исполнением ими должностных обязанностей</a:t>
            </a:r>
          </a:p>
        </p:txBody>
      </p:sp>
    </p:spTree>
    <p:extLst>
      <p:ext uri="{BB962C8B-B14F-4D97-AF65-F5344CB8AC3E}">
        <p14:creationId xmlns:p14="http://schemas.microsoft.com/office/powerpoint/2010/main" val="1576610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200" dirty="0"/>
              <a:t>01.11.2022 оформление в Учреждении стенда к Международному дню борьбы с коррупцией.</a:t>
            </a:r>
            <a:br>
              <a:rPr lang="ru-RU" sz="1200" dirty="0"/>
            </a:br>
            <a:r>
              <a:rPr lang="ru-RU" sz="1200" dirty="0"/>
              <a:t>Распространение среди занимающихся и их родителей (законных представителе) тематических памяток и буклетов </a:t>
            </a:r>
            <a:br>
              <a:rPr lang="ru-RU" sz="1200" dirty="0"/>
            </a:br>
            <a:r>
              <a:rPr lang="ru-RU" sz="1200" dirty="0"/>
              <a:t>«Что нужно знать о коррупции» (100 памяток).</a:t>
            </a:r>
            <a:br>
              <a:rPr lang="ru-RU" sz="1200" dirty="0"/>
            </a:br>
            <a:r>
              <a:rPr lang="ru-RU" sz="1200" dirty="0"/>
              <a:t>Проведение социологического опроса занимающихся «Отношение занимающихся МАУ «СШ единоборств» к явлениям коррупции».</a:t>
            </a:r>
            <a:br>
              <a:rPr lang="ru-RU" sz="1200" dirty="0"/>
            </a:br>
            <a:r>
              <a:rPr lang="ru-RU" sz="1200" dirty="0"/>
              <a:t>«Коррупция глазами ребенка» (конкурс рисунков).</a:t>
            </a:r>
            <a:br>
              <a:rPr lang="ru-RU" sz="1200" dirty="0"/>
            </a:br>
            <a:r>
              <a:rPr lang="ru-RU" sz="1200" dirty="0"/>
              <a:t>Проведение тестирования сотрудников МАУ «СШ единоборств» по вопросам антикоррупционного законодательства.</a:t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проведения (участия в проведении) мероприятий, посвященных Международному дню борьбы с коррупцией</a:t>
            </a:r>
          </a:p>
        </p:txBody>
      </p:sp>
    </p:spTree>
    <p:extLst>
      <p:ext uri="{BB962C8B-B14F-4D97-AF65-F5344CB8AC3E}">
        <p14:creationId xmlns:p14="http://schemas.microsoft.com/office/powerpoint/2010/main" val="1908942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14.07.2022 направлен отчет о результатах выполнения плана мероприятий по противодействию коррупции на 2022-2024 гг. за 1 полугодие 2022 года в МКУ «УСМ ГО Верхняя Пышма»</a:t>
            </a:r>
            <a:br>
              <a:rPr lang="ru-RU" sz="1200" dirty="0"/>
            </a:br>
            <a:r>
              <a:rPr lang="ru-RU" sz="1200" dirty="0"/>
              <a:t>11.01.2023 направлен отчет о результатах выполнения плана мероприятий по противодействию коррупции на 2022-2024 гг. за 2 полугодие 2022 года в МКУ «УСМ ГО Верхняя Пышма»</a:t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Предоставление в МКУ «УСМ ГО Верхняя Пышма» отчета о результатах выполнения плана мероприятий по противодействию коррупции на 2022-2024 гг.</a:t>
            </a:r>
          </a:p>
        </p:txBody>
      </p:sp>
    </p:spTree>
    <p:extLst>
      <p:ext uri="{BB962C8B-B14F-4D97-AF65-F5344CB8AC3E}">
        <p14:creationId xmlns:p14="http://schemas.microsoft.com/office/powerpoint/2010/main" val="2662518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С учетом развития деятельности МАУ «СШ единоборств» с 27.09.2022 утвержден в новой редакции План мероприятий по противодействию коррупции в МАУ «СШ единоборств» на 2022 – 2024 годы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Корректировка плана мероприятий Учреждения по противодействию коррупции на 2022-2024 гг.</a:t>
            </a:r>
          </a:p>
        </p:txBody>
      </p:sp>
    </p:spTree>
    <p:extLst>
      <p:ext uri="{BB962C8B-B14F-4D97-AF65-F5344CB8AC3E}">
        <p14:creationId xmlns:p14="http://schemas.microsoft.com/office/powerpoint/2010/main" val="19898083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На личный прием граждан администрацией МАУ «СШ единоборств» граждане не приходили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личного приема граждан администрацией МАУ «СШ единоборств»</a:t>
            </a:r>
          </a:p>
        </p:txBody>
      </p:sp>
    </p:spTree>
    <p:extLst>
      <p:ext uri="{BB962C8B-B14F-4D97-AF65-F5344CB8AC3E}">
        <p14:creationId xmlns:p14="http://schemas.microsoft.com/office/powerpoint/2010/main" val="3157769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Информация размещена в разделе «Противодействие коррупции» на официальном сайте учреждения</a:t>
            </a:r>
            <a:br>
              <a:rPr lang="ru-RU" sz="1200" dirty="0"/>
            </a:br>
            <a:r>
              <a:rPr lang="ru-RU" sz="1200" dirty="0"/>
              <a:t>ttps://edinoborstva-vp.uralschool.ru/?section_id=14</a:t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Размещение информации в разделе «Противодействие коррупции»</a:t>
            </a:r>
          </a:p>
        </p:txBody>
      </p:sp>
    </p:spTree>
    <p:extLst>
      <p:ext uri="{BB962C8B-B14F-4D97-AF65-F5344CB8AC3E}">
        <p14:creationId xmlns:p14="http://schemas.microsoft.com/office/powerpoint/2010/main" val="3917951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С учетом результатов мониторинга внесены изменения в приказ от 24.12.2021 года № 11 «О создании комиссии по противодействию коррупции в муниципальном автономном учреждении «Спортивная школа единоборств» приказом от 11.07.2022 № 31.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Приведение в соответствие с действующим законодательством ранее изданных локальных правовых актов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7897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С учетом развития деятельности МАУ «СШ единоборств» с 27.09.2022 утвержден План мероприятий по противодействию коррупции в МАУ «СШ единоборств» на 2022 – 2024 годы в новой редакции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Разработка и утверждение изменений в План мероприятий по противодействию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1506494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За отчетный период в учреждении коррупционные нарушения отсутствуют. Необходимости взаимодействия не было.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взаимодействия с подразделениями правоохранительных органов, занимающихся вопросами противодействия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824938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На часть нежилого помещения площадью 176,07 </a:t>
            </a:r>
            <a:r>
              <a:rPr lang="ru-RU" sz="1200" dirty="0" err="1"/>
              <a:t>кв.м</a:t>
            </a:r>
            <a:r>
              <a:rPr lang="ru-RU" sz="1200" dirty="0"/>
              <a:t>., переданного по договору оперативного управления Учреждению, заключен договор аренды № 1/2022 от 07.12.2022 - соответствует правовым нормам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Осуществление контроля за обоснованностью и законностью передачи в аренду, безвозмездное пользование недвижимого имущества, закрепленного за учреждением</a:t>
            </a:r>
          </a:p>
        </p:txBody>
      </p:sp>
    </p:spTree>
    <p:extLst>
      <p:ext uri="{BB962C8B-B14F-4D97-AF65-F5344CB8AC3E}">
        <p14:creationId xmlns:p14="http://schemas.microsoft.com/office/powerpoint/2010/main" val="184132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Контроль проведен директором учреждения 26-30.12.2022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Соблюдений условий, процедур и механизмов закупок</a:t>
            </a:r>
          </a:p>
        </p:txBody>
      </p:sp>
    </p:spTree>
    <p:extLst>
      <p:ext uri="{BB962C8B-B14F-4D97-AF65-F5344CB8AC3E}">
        <p14:creationId xmlns:p14="http://schemas.microsoft.com/office/powerpoint/2010/main" val="1314164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За консультированием по вопросам применения (соблюдения) антикоррупционного законодательства никто из работников не обращался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индивидуального консультирования работников по вопросам применения (соблюдения) антикоррупционного законодательства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3817035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28.12.2022 Анализ качества предоставляемых услуг учреждением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Обеспечение контроля за полнотой и качеством предоставления платных, спортивных, образовательных услуг в учреждении</a:t>
            </a:r>
          </a:p>
        </p:txBody>
      </p:sp>
    </p:spTree>
    <p:extLst>
      <p:ext uri="{BB962C8B-B14F-4D97-AF65-F5344CB8AC3E}">
        <p14:creationId xmlns:p14="http://schemas.microsoft.com/office/powerpoint/2010/main" val="222335227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</TotalTime>
  <Words>1013</Words>
  <Application>Microsoft Office PowerPoint</Application>
  <PresentationFormat>Широкоэкранный</PresentationFormat>
  <Paragraphs>49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Century Gothic</vt:lpstr>
      <vt:lpstr>Wingdings 3</vt:lpstr>
      <vt:lpstr>Сектор</vt:lpstr>
      <vt:lpstr>Отчет об исполнении плана мероприятий по противодействию коррупции  МАУ «СШ единоборств» на 2022-2024 годы</vt:lpstr>
      <vt:lpstr>Мониторинг изменений законодательства Российской Федерации в сфере противодействия коррупции осуществляется в постоянном режиме.  В 2022 году мониторинг осуществлен в отношении 1 федеральный закон, 6 указов Президента Российской Федерации, методических рекомендаций по разработке и принятию организациями мер по предупреждению и противодействию коррупции (утв. Министерством труда и социальной защиты РФ) в сфере противодействия коррупции </vt:lpstr>
      <vt:lpstr>С учетом результатов мониторинга внесены изменения в приказ от 24.12.2021 года № 11 «О создании комиссии по противодействию коррупции в муниципальном автономном учреждении «Спортивная школа единоборств» приказом от 11.07.2022 № 31. </vt:lpstr>
      <vt:lpstr>С учетом развития деятельности МАУ «СШ единоборств» с 27.09.2022 утвержден План мероприятий по противодействию коррупции в МАУ «СШ единоборств» на 2022 – 2024 годы в новой редакции</vt:lpstr>
      <vt:lpstr>За отчетный период в учреждении коррупционные нарушения отсутствуют. Необходимости взаимодействия не было.</vt:lpstr>
      <vt:lpstr>На часть нежилого помещения площадью 176,07 кв.м., переданного по договору оперативного управления Учреждению, заключен договор аренды № 1/2022 от 07.12.2022 - соответствует правовым нормам </vt:lpstr>
      <vt:lpstr>Контроль проведен директором учреждения 26-30.12.2022</vt:lpstr>
      <vt:lpstr>За консультированием по вопросам применения (соблюдения) антикоррупционного законодательства никто из работников не обращался</vt:lpstr>
      <vt:lpstr>28.12.2022 Анализ качества предоставляемых услуг учреждением</vt:lpstr>
      <vt:lpstr>Приказом от 11.07.2022 №34 назначено должностное лицо, ответственное за профилактику коррупционных и иных правонарушений. Организовано сотрудничество организации с правоохранительными органами. Приказом от 10.01.2022 №4/2 приняты кодекс этики и служебного поведения работников организации, положение о комиссии по соблюдению требований к служебному поведению и урегулированию конфликта интересов, положение о конфликте интересов </vt:lpstr>
      <vt:lpstr>Уведомления о фактах обращения в целях склонения работника МАУ «СШ единоборств» к совершению коррупционных правонарушений за отчетный период в Учреждение не поступало</vt:lpstr>
      <vt:lpstr>Уведомления работодателя работником МАУ «СШ единоборств» о возникновении конфликта интересов или возможности его возникновения, проведения проверки, а также принятие мер по предотвращению или урегулированию конфликта интересов за отчетный период в Учреждение не поступало</vt:lpstr>
      <vt:lpstr>Заявления, обращения граждан и организаций на предмет наличия в них информации о фактах коррупции в Учреждение не поступало</vt:lpstr>
      <vt:lpstr>04.04.2022 отчет за 1 квартал в МКУ «УСМ ГО Верхняя Пышма» (обращений не поступало)  01.07.2022 отчет за 2 квартал в МКУ «УСМ ГО Верхняя Пышма» (обращений не поступало) 01.10.2022 отчет за 3 квартал в МКУ «УСМ ГО Верхняя Пышма» (обращений не поступало) 28.12.2022 отчет за 4 квартал в МКУ «УСМ ГО Верхняя Пышма» (обращений не поступало) </vt:lpstr>
      <vt:lpstr>Обращений правоохранительных, контрольных и надзорных органов по вопросам нарушения законодательства в области противодействия коррупции в Учреждение не поступало</vt:lpstr>
      <vt:lpstr>Жалоб и обращений граждан, поступающих через системы общего пользования (почтовый, электронные адреса, телефон) на действия (бездействия) руководителя и сотрудников МАУ «СШ единоборств» с точки зрения наличия сведений о фактах коррупции и организации их проверки в Учреждение не поступало</vt:lpstr>
      <vt:lpstr>На стендах и официальном сайте Учреждения размещены материалы по антикоррупционному просвещению (5 памяток https://edinoborstva-vp.uralschool.ru/?section_id=22)</vt:lpstr>
      <vt:lpstr>Директором учреждения представлены сведения о своих доходах, расходах, об имуществе и обязательствах имущественного характера своих супруги (супруга) и несовершеннолетних детей в соответствии с законодательством в Управление делами администрации городского округа Верхняя Пышма</vt:lpstr>
      <vt:lpstr>За 2022 год случаев несоблюдения запретов, ограничений, требований по противодействию коррупции, в том числе наличия конфликта интересов в Учреждении не было </vt:lpstr>
      <vt:lpstr>07-08.11.2022 проведены просветительские мероприятия с сотрудниками по формированию у работников учреждения отрицательного отношения к коррупции, а также к дарению подарков в связи с их должностным положением или в связи с исполнением ими должностных обязанностей, разъяснению ответственности за преступления коррупционной направленности в виде ознакомления с памяткой по противодействию коррупции «Ответственность за преступления коррупционной направленности» </vt:lpstr>
      <vt:lpstr>01.11.2022 оформление в Учреждении стенда к Международному дню борьбы с коррупцией. Распространение среди занимающихся и их родителей (законных представителе) тематических памяток и буклетов  «Что нужно знать о коррупции» (100 памяток). Проведение социологического опроса занимающихся «Отношение занимающихся МАУ «СШ единоборств» к явлениям коррупции». «Коррупция глазами ребенка» (конкурс рисунков). Проведение тестирования сотрудников МАУ «СШ единоборств» по вопросам антикоррупционного законодательства. </vt:lpstr>
      <vt:lpstr>14.07.2022 направлен отчет о результатах выполнения плана мероприятий по противодействию коррупции на 2022-2024 гг. за 1 полугодие 2022 года в МКУ «УСМ ГО Верхняя Пышма» 11.01.2023 направлен отчет о результатах выполнения плана мероприятий по противодействию коррупции на 2022-2024 гг. за 2 полугодие 2022 года в МКУ «УСМ ГО Верхняя Пышма» </vt:lpstr>
      <vt:lpstr>С учетом развития деятельности МАУ «СШ единоборств» с 27.09.2022 утвержден в новой редакции План мероприятий по противодействию коррупции в МАУ «СШ единоборств» на 2022 – 2024 годы </vt:lpstr>
      <vt:lpstr>На личный прием граждан администрацией МАУ «СШ единоборств» граждане не приходили</vt:lpstr>
      <vt:lpstr>Информация размещена в разделе «Противодействие коррупции» на официальном сайте учреждения ttps://edinoborstva-vp.uralschool.ru/?section_id=14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плана мероприятий по противодействию коррупции  МАУ «СШ единоборств» на 2022-2024 годы</dc:title>
  <dc:creator>admin</dc:creator>
  <cp:lastModifiedBy>admin</cp:lastModifiedBy>
  <cp:revision>2</cp:revision>
  <dcterms:created xsi:type="dcterms:W3CDTF">2023-01-11T05:34:25Z</dcterms:created>
  <dcterms:modified xsi:type="dcterms:W3CDTF">2023-01-11T05:51:45Z</dcterms:modified>
</cp:coreProperties>
</file>